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2" r:id="rId3"/>
    <p:sldId id="273" r:id="rId4"/>
    <p:sldId id="264" r:id="rId5"/>
    <p:sldId id="261" r:id="rId6"/>
    <p:sldId id="258" r:id="rId7"/>
    <p:sldId id="260" r:id="rId8"/>
    <p:sldId id="274" r:id="rId9"/>
    <p:sldId id="266" r:id="rId10"/>
    <p:sldId id="267" r:id="rId11"/>
    <p:sldId id="27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2" d="100"/>
          <a:sy n="82" d="100"/>
        </p:scale>
        <p:origin x="10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42490-757F-4428-B919-3383F2EB0851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DCDAA-7E6A-475F-AD34-7DFAE8207C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DCDAA-7E6A-475F-AD34-7DFAE8207CC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8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esktop\Pesni_voennyh_let_-_ZHuravli_isp._I._Kobzon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2060848"/>
            <a:ext cx="8229600" cy="1728192"/>
          </a:xfrm>
        </p:spPr>
        <p:txBody>
          <a:bodyPr anchor="ctr">
            <a:normAutofit/>
          </a:bodyPr>
          <a:lstStyle/>
          <a:p>
            <a:r>
              <a:rPr lang="en-US" sz="6000" dirty="0"/>
              <a:t> </a:t>
            </a:r>
            <a:r>
              <a:rPr lang="ru-RU" sz="6000" dirty="0"/>
              <a:t>Матч смерти</a:t>
            </a:r>
            <a:br>
              <a:rPr lang="ru-RU" sz="6000" dirty="0"/>
            </a:br>
            <a:r>
              <a:rPr lang="ru-RU" sz="3200" dirty="0"/>
              <a:t>Киев 1942 год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44016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ustom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-99392"/>
            <a:ext cx="7124700" cy="1838325"/>
          </a:xfrm>
          <a:prstGeom prst="rect">
            <a:avLst/>
          </a:prstGeom>
        </p:spPr>
      </p:pic>
      <p:pic>
        <p:nvPicPr>
          <p:cNvPr id="9" name="Pesni_voennyh_let_-_ZHuravli_isp._I._Kobzon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2052736" y="0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2A83C-D532-44A3-B308-EE3E3BF5D1BE}"/>
              </a:ext>
            </a:extLst>
          </p:cNvPr>
          <p:cNvSpPr txBox="1"/>
          <p:nvPr/>
        </p:nvSpPr>
        <p:spPr>
          <a:xfrm>
            <a:off x="1336430" y="4005064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Внеклассное мероприятие, посвященное памяти защитников – футболистов нашей РОДИНЫ в годы Великой Отечественной войны.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9A058F-DF8A-4F3F-B5FA-C78CEDB2135F}"/>
              </a:ext>
            </a:extLst>
          </p:cNvPr>
          <p:cNvSpPr/>
          <p:nvPr/>
        </p:nvSpPr>
        <p:spPr>
          <a:xfrm>
            <a:off x="3995936" y="51940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Автор: Зимин Дмитрий Николаевич,</a:t>
            </a:r>
          </a:p>
          <a:p>
            <a:pPr algn="just">
              <a:spcAft>
                <a:spcPts val="0"/>
              </a:spcAft>
            </a:pPr>
            <a:r>
              <a:rPr lang="ru-RU" b="1">
                <a:ea typeface="Calibri" panose="020F0502020204030204" pitchFamily="34" charset="0"/>
                <a:cs typeface="Times New Roman" panose="02020603050405020304" pitchFamily="18" charset="0"/>
              </a:rPr>
              <a:t>               учитель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физкультуры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1981 году на стадионе «Зенит», переименованном в «Старт», установили скульптурно-архитектурную композицию в честь «матча смерти».</a:t>
            </a:r>
          </a:p>
        </p:txBody>
      </p:sp>
      <p:pic>
        <p:nvPicPr>
          <p:cNvPr id="3" name="Рисунок 2" descr="1331307724_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428625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3648_3_w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6576000" cy="493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1999 году в Киеве, в квартале между улицами Щусева и Академика Грекова, неподалёку от места, где среди останков расстрелянных узников Сырецкого концлагеря были найдены футбольные бутсы, установлен памятный знак — гранитный куб с символически выбитой гранью, в которой замер бронзовый футбольный мяч (скульптор Юрий Багалика, архитектор Руслан Кухаренко).</a:t>
            </a:r>
          </a:p>
        </p:txBody>
      </p:sp>
    </p:spTree>
  </p:cSld>
  <p:clrMapOvr>
    <a:masterClrMapping/>
  </p:clrMapOvr>
  <p:transition spd="slow" advClick="0" advTm="12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53745"/>
      </p:ext>
    </p:extLst>
  </p:cSld>
  <p:clrMapOvr>
    <a:masterClrMapping/>
  </p:clrMapOvr>
  <p:transition spd="slow"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eningrad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210000"/>
            <a:ext cx="4455000" cy="648000"/>
          </a:xfrm>
          <a:prstGeom prst="rect">
            <a:avLst/>
          </a:prstGeom>
        </p:spPr>
      </p:pic>
      <p:pic>
        <p:nvPicPr>
          <p:cNvPr id="1026" name="Picture 2" descr="https://i.ytimg.com/vi/M3O-YUV94I0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332"/>
            <a:ext cx="7992888" cy="5994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486400" cy="522288"/>
          </a:xfrm>
        </p:spPr>
        <p:txBody>
          <a:bodyPr>
            <a:noAutofit/>
          </a:bodyPr>
          <a:lstStyle/>
          <a:p>
            <a:r>
              <a:rPr lang="ru-RU" sz="3200" dirty="0"/>
              <a:t>Команда «Динамо»</a:t>
            </a:r>
            <a:br>
              <a:rPr lang="ru-RU" sz="3200" dirty="0"/>
            </a:br>
            <a:r>
              <a:rPr lang="ru-RU" sz="3200" dirty="0"/>
              <a:t>1941 год</a:t>
            </a:r>
          </a:p>
        </p:txBody>
      </p:sp>
      <p:pic>
        <p:nvPicPr>
          <p:cNvPr id="4098" name="Picture 2" descr="https://avatars.dzeninfra.ru/get-zen_doc/1926194/pub_5d0e28457fc34f00af911b5c_5d0e28cf78854a00ae3dad9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7184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33532"/>
      </p:ext>
    </p:extLst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0px-Trusevich (1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3801" b="13801"/>
          <a:stretch>
            <a:fillRect/>
          </a:stretch>
        </p:blipFill>
        <p:spPr>
          <a:xfrm>
            <a:off x="251520" y="0"/>
            <a:ext cx="235283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915816" y="227923"/>
            <a:ext cx="36004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Трусевич Николай Александрович</a:t>
            </a:r>
          </a:p>
          <a:p>
            <a:pPr algn="ctr"/>
            <a:r>
              <a:rPr lang="ru-RU" dirty="0"/>
              <a:t>22.11.1909 – 24.02.1943</a:t>
            </a:r>
          </a:p>
          <a:p>
            <a:pPr algn="ctr"/>
            <a:r>
              <a:rPr lang="ru-RU" dirty="0"/>
              <a:t>Вратарь, игрок киевского «Динамо»</a:t>
            </a:r>
          </a:p>
        </p:txBody>
      </p:sp>
      <p:pic>
        <p:nvPicPr>
          <p:cNvPr id="16" name="Рисунок 15" descr="Гончар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26530"/>
            <a:ext cx="2153312" cy="301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292080" y="2527161"/>
            <a:ext cx="3384376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Гончаренко Макар Михайлович</a:t>
            </a:r>
          </a:p>
          <a:p>
            <a:pPr algn="ctr"/>
            <a:r>
              <a:rPr lang="ru-RU" sz="1600" dirty="0"/>
              <a:t>05.04.1912 – 01.04.1997</a:t>
            </a:r>
          </a:p>
          <a:p>
            <a:pPr algn="ctr"/>
            <a:r>
              <a:rPr lang="ru-RU" sz="1600" dirty="0"/>
              <a:t>Нападающий, игрок киевского «Динамо»,</a:t>
            </a:r>
          </a:p>
          <a:p>
            <a:pPr algn="ctr"/>
            <a:r>
              <a:rPr lang="ru-RU" sz="1600" dirty="0"/>
              <a:t>«Пищевик» (Одесса), «Спартак» (Херсон)</a:t>
            </a:r>
          </a:p>
          <a:p>
            <a:pPr algn="ctr"/>
            <a:r>
              <a:rPr lang="ru-RU" sz="1600" dirty="0"/>
              <a:t>Лучший бомбардир чемпионата СССР 1938 года</a:t>
            </a:r>
          </a:p>
        </p:txBody>
      </p:sp>
      <p:pic>
        <p:nvPicPr>
          <p:cNvPr id="20" name="Рисунок 19" descr="DrowCalendarRowImageHandler.jpg"/>
          <p:cNvPicPr>
            <a:picLocks noChangeAspect="1"/>
          </p:cNvPicPr>
          <p:nvPr/>
        </p:nvPicPr>
        <p:blipFill>
          <a:blip r:embed="rId4" cstate="print"/>
          <a:srcRect l="18898" r="20787"/>
          <a:stretch>
            <a:fillRect/>
          </a:stretch>
        </p:blipFill>
        <p:spPr>
          <a:xfrm>
            <a:off x="400590" y="4005064"/>
            <a:ext cx="2004242" cy="265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059832" y="5103397"/>
            <a:ext cx="2736304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Кузьменко Иван Семенович</a:t>
            </a:r>
          </a:p>
          <a:p>
            <a:pPr algn="ctr"/>
            <a:r>
              <a:rPr lang="ru-RU" sz="1600" dirty="0"/>
              <a:t>15.10.1912 – 24.02.1943</a:t>
            </a:r>
          </a:p>
          <a:p>
            <a:pPr algn="ctr"/>
            <a:r>
              <a:rPr lang="ru-RU" sz="1600" dirty="0"/>
              <a:t>Полузащитник, игрок киевского «Динамо». Вошел в список «33 лучших футболистов СССР»</a:t>
            </a:r>
          </a:p>
        </p:txBody>
      </p:sp>
    </p:spTree>
  </p:cSld>
  <p:clrMapOvr>
    <a:masterClrMapping/>
  </p:clrMapOvr>
  <p:transition spd="slow" advClick="0" advTm="10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8d223_3d33c56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5000" cy="374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8d220_1c49216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35616"/>
            <a:ext cx="4860032" cy="412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188641"/>
            <a:ext cx="5486400" cy="360040"/>
          </a:xfrm>
        </p:spPr>
        <p:txBody>
          <a:bodyPr anchor="t">
            <a:noAutofit/>
          </a:bodyPr>
          <a:lstStyle/>
          <a:p>
            <a:r>
              <a:rPr lang="ru-RU" sz="3200" dirty="0"/>
              <a:t>Первые матчи команды «Старт»</a:t>
            </a:r>
          </a:p>
        </p:txBody>
      </p:sp>
      <p:pic>
        <p:nvPicPr>
          <p:cNvPr id="11" name="Рисунок 10" descr="img-201126-c81e728d9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737" b="20759"/>
          <a:stretch>
            <a:fillRect/>
          </a:stretch>
        </p:blipFill>
        <p:spPr>
          <a:xfrm>
            <a:off x="252945" y="1414769"/>
            <a:ext cx="4969296" cy="351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1410399"/>
            <a:ext cx="399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игра состоялась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июня 1942 г.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«Старт» победил со счётом 7:2 украинскую команду «Рух».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501003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все матчи судил обер-лейтинант по имени Эрвин, который никому не подсуживал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tihi.ru/pics/2021/08/09/4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87" y="3752568"/>
            <a:ext cx="3748507" cy="2811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2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707678"/>
          </a:xfrm>
        </p:spPr>
        <p:txBody>
          <a:bodyPr/>
          <a:lstStyle/>
          <a:p>
            <a:pPr algn="ctr"/>
            <a:r>
              <a:rPr lang="ru-RU" i="1" dirty="0"/>
              <a:t>Состав команды «Старт» 9 </a:t>
            </a:r>
            <a:r>
              <a:rPr lang="ru-RU" sz="3200" i="1" dirty="0"/>
              <a:t>августа</a:t>
            </a:r>
            <a:r>
              <a:rPr lang="ru-RU" i="1" dirty="0"/>
              <a:t> 1942 г.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628800"/>
            <a:ext cx="3851920" cy="4602163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Николай  Трусевич  (1909—1943)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Алексей Клименко (1912—1943)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Михаил Свиридовский (1908—1973)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Михаил Сухарев (1911—после 1944)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Владимир Балакин (1913—1992)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Лев Гундарев (1921—1994)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Макар Гончаренко (1912—1997)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Георгий Чернега (1919—1947)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Павел Комаров (1913—после 1970-го)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Николай Коротких (1909—1942)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Михаил Путистин (1906—1981)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Михаил Мельник (1915—после 1944)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Георгий Тимофеев (1910—1967)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Федор Тютчев (1907—1959)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Иван Кузьменко (1912—1943) (в афише не указан, но фигурирует в воспоминаниях Макара Гончаренко и Владлена Путистина)</a:t>
            </a:r>
          </a:p>
          <a:p>
            <a:endParaRPr lang="ru-RU" b="1" dirty="0">
              <a:latin typeface="+mj-lt"/>
            </a:endParaRPr>
          </a:p>
        </p:txBody>
      </p:sp>
      <p:pic>
        <p:nvPicPr>
          <p:cNvPr id="5" name="Содержимое 4" descr="218-980x6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988840"/>
            <a:ext cx="5111750" cy="334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10527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Капитан команды Михаил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Свиридовский.</a:t>
            </a:r>
          </a:p>
        </p:txBody>
      </p:sp>
    </p:spTree>
  </p:cSld>
  <p:clrMapOvr>
    <a:masterClrMapping/>
  </p:clrMapOvr>
  <p:transition spd="slow" advClick="0" advTm="13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dzeninfra.ru/get-zen_doc/5252293/pub_6280bab219bce165050f0f32_6280bc199d28480e8eae511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960440" cy="3132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resizer.mail.ru/p/822de7ca-42b1-52ec-a59a-23b58768ddd2/AQACXJr76aX3lZypzCJS2X7_69tXOuIZH876TgN2N8JWz1v4onloZDoAzf8yDOsJzgWQi2CX6t0bvyyLjjUltOv4c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190786" cy="474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timeout.ru/wp-content/uploads/kpposters/592127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5" y="4149080"/>
            <a:ext cx="4484110" cy="2242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4639"/>
      </p:ext>
    </p:extLst>
  </p:cSld>
  <p:clrMapOvr>
    <a:masterClrMapping/>
  </p:clrMapOvr>
  <p:transition spd="slow" advClick="0"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1307626_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71975" cy="461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980728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 июня 1971 на стадионе «Динамо» был установлен памятник — гранитная скала с горельефными фигурами четырёх футболистов (</a:t>
            </a:r>
            <a:r>
              <a:rPr lang="ru-RU" sz="1600" dirty="0"/>
              <a:t>скульптор Иван Горовой</a:t>
            </a:r>
            <a:r>
              <a:rPr lang="ru-RU" dirty="0"/>
              <a:t>).</a:t>
            </a:r>
          </a:p>
        </p:txBody>
      </p:sp>
      <p:pic>
        <p:nvPicPr>
          <p:cNvPr id="5" name="Рисунок 4" descr="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1119</TotalTime>
  <Words>370</Words>
  <Application>Microsoft Office PowerPoint</Application>
  <PresentationFormat>Экран (4:3)</PresentationFormat>
  <Paragraphs>49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Матч смерти Киев 1942 год</vt:lpstr>
      <vt:lpstr>Презентация PowerPoint</vt:lpstr>
      <vt:lpstr>Команда «Динамо» 1941 год</vt:lpstr>
      <vt:lpstr>Презентация PowerPoint</vt:lpstr>
      <vt:lpstr>Презентация PowerPoint</vt:lpstr>
      <vt:lpstr>Первые матчи команды «Старт»</vt:lpstr>
      <vt:lpstr>Состав команды «Старт» 9 августа 1942 г.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Матч смерти Киев 1942 год</dc:title>
  <dc:creator>PC</dc:creator>
  <cp:lastModifiedBy>Apple i</cp:lastModifiedBy>
  <cp:revision>115</cp:revision>
  <dcterms:created xsi:type="dcterms:W3CDTF">2016-04-10T16:14:55Z</dcterms:created>
  <dcterms:modified xsi:type="dcterms:W3CDTF">2024-11-23T07:51:31Z</dcterms:modified>
</cp:coreProperties>
</file>